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295" r:id="rId3"/>
    <p:sldId id="297" r:id="rId4"/>
    <p:sldId id="298" r:id="rId5"/>
    <p:sldId id="284" r:id="rId6"/>
    <p:sldId id="285" r:id="rId7"/>
    <p:sldId id="286" r:id="rId8"/>
    <p:sldId id="302" r:id="rId9"/>
    <p:sldId id="322" r:id="rId10"/>
    <p:sldId id="333" r:id="rId11"/>
    <p:sldId id="334" r:id="rId12"/>
    <p:sldId id="320" r:id="rId13"/>
    <p:sldId id="326" r:id="rId14"/>
    <p:sldId id="327" r:id="rId15"/>
    <p:sldId id="303" r:id="rId16"/>
    <p:sldId id="301" r:id="rId17"/>
    <p:sldId id="304" r:id="rId18"/>
    <p:sldId id="328" r:id="rId19"/>
    <p:sldId id="305" r:id="rId20"/>
    <p:sldId id="306" r:id="rId21"/>
    <p:sldId id="307" r:id="rId22"/>
    <p:sldId id="308" r:id="rId23"/>
    <p:sldId id="309" r:id="rId24"/>
    <p:sldId id="311" r:id="rId25"/>
    <p:sldId id="312" r:id="rId26"/>
    <p:sldId id="314" r:id="rId27"/>
    <p:sldId id="313" r:id="rId28"/>
    <p:sldId id="315" r:id="rId29"/>
    <p:sldId id="316" r:id="rId30"/>
    <p:sldId id="318" r:id="rId31"/>
    <p:sldId id="329" r:id="rId32"/>
    <p:sldId id="330" r:id="rId33"/>
    <p:sldId id="321" r:id="rId34"/>
    <p:sldId id="331" r:id="rId35"/>
    <p:sldId id="332" r:id="rId36"/>
    <p:sldId id="319" r:id="rId37"/>
    <p:sldId id="323" r:id="rId3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75FF"/>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713" autoAdjust="0"/>
    <p:restoredTop sz="94660"/>
  </p:normalViewPr>
  <p:slideViewPr>
    <p:cSldViewPr snapToGrid="0">
      <p:cViewPr>
        <p:scale>
          <a:sx n="100" d="100"/>
          <a:sy n="100" d="100"/>
        </p:scale>
        <p:origin x="432" y="7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28/11/2024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28/11/2024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8.JP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8.JP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8.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JPG"/><Relationship Id="rId4"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Therapists Template</a:t>
            </a:r>
            <a:br>
              <a:rPr lang="en-US" sz="4400" dirty="0">
                <a:solidFill>
                  <a:schemeClr val="bg1"/>
                </a:solidFill>
              </a:rPr>
            </a:br>
            <a:r>
              <a:rPr lang="en-US" sz="4400" dirty="0">
                <a:solidFill>
                  <a:schemeClr val="bg1"/>
                </a:solidFill>
              </a:rPr>
              <a:t>while logged in</a:t>
            </a:r>
            <a:endParaRPr lang="en-DE" sz="4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4363357" y="4779220"/>
            <a:ext cx="3465286" cy="461665"/>
          </a:xfrm>
          <a:prstGeom prst="rect">
            <a:avLst/>
          </a:prstGeom>
          <a:noFill/>
        </p:spPr>
        <p:txBody>
          <a:bodyPr wrap="square">
            <a:spAutoFit/>
          </a:bodyPr>
          <a:lstStyle/>
          <a:p>
            <a:r>
              <a:rPr lang="de-DE" sz="2400" b="1" dirty="0"/>
              <a:t>Click to start presentation</a:t>
            </a:r>
            <a:endParaRPr lang="en-DE" sz="2400" dirty="0"/>
          </a:p>
        </p:txBody>
      </p:sp>
    </p:spTree>
    <p:extLst>
      <p:ext uri="{BB962C8B-B14F-4D97-AF65-F5344CB8AC3E}">
        <p14:creationId xmlns:p14="http://schemas.microsoft.com/office/powerpoint/2010/main" val="133427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grpSp>
        <p:nvGrpSpPr>
          <p:cNvPr id="6" name="Group 5">
            <a:extLst>
              <a:ext uri="{FF2B5EF4-FFF2-40B4-BE49-F238E27FC236}">
                <a16:creationId xmlns:a16="http://schemas.microsoft.com/office/drawing/2014/main" id="{D353DCC9-D071-416E-AFAA-A6C446CDDBF8}"/>
              </a:ext>
            </a:extLst>
          </p:cNvPr>
          <p:cNvGrpSpPr/>
          <p:nvPr/>
        </p:nvGrpSpPr>
        <p:grpSpPr>
          <a:xfrm>
            <a:off x="-2066" y="0"/>
            <a:ext cx="12191999" cy="6858000"/>
            <a:chOff x="-2066" y="0"/>
            <a:chExt cx="12191999" cy="6858000"/>
          </a:xfrm>
        </p:grpSpPr>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2" name="Group 1">
              <a:extLst>
                <a:ext uri="{FF2B5EF4-FFF2-40B4-BE49-F238E27FC236}">
                  <a16:creationId xmlns:a16="http://schemas.microsoft.com/office/drawing/2014/main" id="{4B49718F-416D-4459-B49B-A24EB5E642E5}"/>
                </a:ext>
              </a:extLst>
            </p:cNvPr>
            <p:cNvGrpSpPr/>
            <p:nvPr/>
          </p:nvGrpSpPr>
          <p:grpSpPr>
            <a:xfrm>
              <a:off x="2525471" y="1339042"/>
              <a:ext cx="7216483" cy="5056245"/>
              <a:chOff x="2527537" y="1339043"/>
              <a:chExt cx="7216483" cy="5056245"/>
            </a:xfrm>
          </p:grpSpPr>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351485" y="545123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7833" y="4664668"/>
                <a:ext cx="1257832" cy="369332"/>
              </a:xfrm>
              <a:prstGeom prst="rect">
                <a:avLst/>
              </a:prstGeom>
              <a:noFill/>
            </p:spPr>
            <p:txBody>
              <a:bodyPr wrap="square">
                <a:spAutoFit/>
              </a:bodyPr>
              <a:lstStyle/>
              <a:p>
                <a:r>
                  <a:rPr lang="en-US" dirty="0">
                    <a:solidFill>
                      <a:schemeClr val="tx1">
                        <a:lumMod val="50000"/>
                        <a:lumOff val="50000"/>
                      </a:schemeClr>
                    </a:solidFill>
                  </a:rPr>
                  <a:t> -      4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grpSp>
      </p:grpSp>
      <p:grpSp>
        <p:nvGrpSpPr>
          <p:cNvPr id="51" name="Group 50">
            <a:extLst>
              <a:ext uri="{FF2B5EF4-FFF2-40B4-BE49-F238E27FC236}">
                <a16:creationId xmlns:a16="http://schemas.microsoft.com/office/drawing/2014/main" id="{0E9F64BB-11D7-4264-80C6-242BD41CA964}"/>
              </a:ext>
            </a:extLst>
          </p:cNvPr>
          <p:cNvGrpSpPr/>
          <p:nvPr/>
        </p:nvGrpSpPr>
        <p:grpSpPr>
          <a:xfrm>
            <a:off x="2781116" y="4974556"/>
            <a:ext cx="3183551" cy="908930"/>
            <a:chOff x="2765876" y="4974556"/>
            <a:chExt cx="3183551" cy="908930"/>
          </a:xfrm>
        </p:grpSpPr>
        <p:sp>
          <p:nvSpPr>
            <p:cNvPr id="52" name="Rectangle 51">
              <a:extLst>
                <a:ext uri="{FF2B5EF4-FFF2-40B4-BE49-F238E27FC236}">
                  <a16:creationId xmlns:a16="http://schemas.microsoft.com/office/drawing/2014/main" id="{9FA2D947-E9B6-479B-92C3-D34AC2F9AE51}"/>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54" name="Group 53">
              <a:extLst>
                <a:ext uri="{FF2B5EF4-FFF2-40B4-BE49-F238E27FC236}">
                  <a16:creationId xmlns:a16="http://schemas.microsoft.com/office/drawing/2014/main" id="{81BE0D25-4756-4339-B565-6562778D6C38}"/>
                </a:ext>
              </a:extLst>
            </p:cNvPr>
            <p:cNvGrpSpPr/>
            <p:nvPr/>
          </p:nvGrpSpPr>
          <p:grpSpPr>
            <a:xfrm>
              <a:off x="5725861" y="5071552"/>
              <a:ext cx="91533" cy="121710"/>
              <a:chOff x="6129623" y="4258079"/>
              <a:chExt cx="356944" cy="448061"/>
            </a:xfrm>
          </p:grpSpPr>
          <p:sp>
            <p:nvSpPr>
              <p:cNvPr id="58" name="L-Shape 57">
                <a:extLst>
                  <a:ext uri="{FF2B5EF4-FFF2-40B4-BE49-F238E27FC236}">
                    <a16:creationId xmlns:a16="http://schemas.microsoft.com/office/drawing/2014/main" id="{8E204DB4-11E9-41E9-9F3F-B6BE224B0239}"/>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Rectangle 58">
                <a:extLst>
                  <a:ext uri="{FF2B5EF4-FFF2-40B4-BE49-F238E27FC236}">
                    <a16:creationId xmlns:a16="http://schemas.microsoft.com/office/drawing/2014/main" id="{7CF9F81D-AD9B-42A2-AA1C-674B95FB7E8D}"/>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55" name="Rectangle 54">
              <a:extLst>
                <a:ext uri="{FF2B5EF4-FFF2-40B4-BE49-F238E27FC236}">
                  <a16:creationId xmlns:a16="http://schemas.microsoft.com/office/drawing/2014/main" id="{8B84FB06-58CE-4375-8F80-F0A3334243E8}"/>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2C2FB5B0-AABB-458B-A726-F817258253C9}"/>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57" name="Rectangle 56">
              <a:extLst>
                <a:ext uri="{FF2B5EF4-FFF2-40B4-BE49-F238E27FC236}">
                  <a16:creationId xmlns:a16="http://schemas.microsoft.com/office/drawing/2014/main" id="{2CA595BA-55F6-4A9C-9F3E-270ABD486EAE}"/>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3338354105"/>
      </p:ext>
    </p:extLst>
  </p:cSld>
  <p:clrMapOvr>
    <a:masterClrMapping/>
  </p:clrMapOvr>
  <p:transition spd="slow" advTm="2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grpSp>
        <p:nvGrpSpPr>
          <p:cNvPr id="6" name="Group 5">
            <a:extLst>
              <a:ext uri="{FF2B5EF4-FFF2-40B4-BE49-F238E27FC236}">
                <a16:creationId xmlns:a16="http://schemas.microsoft.com/office/drawing/2014/main" id="{D353DCC9-D071-416E-AFAA-A6C446CDDBF8}"/>
              </a:ext>
            </a:extLst>
          </p:cNvPr>
          <p:cNvGrpSpPr/>
          <p:nvPr/>
        </p:nvGrpSpPr>
        <p:grpSpPr>
          <a:xfrm>
            <a:off x="-2066" y="0"/>
            <a:ext cx="12191999" cy="6858000"/>
            <a:chOff x="-2066" y="0"/>
            <a:chExt cx="12191999" cy="6858000"/>
          </a:xfrm>
        </p:grpSpPr>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2" name="Group 1">
              <a:extLst>
                <a:ext uri="{FF2B5EF4-FFF2-40B4-BE49-F238E27FC236}">
                  <a16:creationId xmlns:a16="http://schemas.microsoft.com/office/drawing/2014/main" id="{4B49718F-416D-4459-B49B-A24EB5E642E5}"/>
                </a:ext>
              </a:extLst>
            </p:cNvPr>
            <p:cNvGrpSpPr/>
            <p:nvPr/>
          </p:nvGrpSpPr>
          <p:grpSpPr>
            <a:xfrm>
              <a:off x="2525471" y="1339042"/>
              <a:ext cx="7216483" cy="5056245"/>
              <a:chOff x="2527537" y="1339043"/>
              <a:chExt cx="7216483" cy="5056245"/>
            </a:xfrm>
          </p:grpSpPr>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351485" y="545123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7833" y="4664668"/>
                <a:ext cx="1257832" cy="369332"/>
              </a:xfrm>
              <a:prstGeom prst="rect">
                <a:avLst/>
              </a:prstGeom>
              <a:noFill/>
            </p:spPr>
            <p:txBody>
              <a:bodyPr wrap="square">
                <a:spAutoFit/>
              </a:bodyPr>
              <a:lstStyle/>
              <a:p>
                <a:r>
                  <a:rPr lang="en-US" dirty="0">
                    <a:solidFill>
                      <a:schemeClr val="tx1">
                        <a:lumMod val="50000"/>
                        <a:lumOff val="50000"/>
                      </a:schemeClr>
                    </a:solidFill>
                  </a:rPr>
                  <a:t> -      4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grpSp>
      </p:grpSp>
      <p:grpSp>
        <p:nvGrpSpPr>
          <p:cNvPr id="12" name="Group 11">
            <a:extLst>
              <a:ext uri="{FF2B5EF4-FFF2-40B4-BE49-F238E27FC236}">
                <a16:creationId xmlns:a16="http://schemas.microsoft.com/office/drawing/2014/main" id="{BA7CB5EC-E2C0-4801-8913-2D75573EAB64}"/>
              </a:ext>
            </a:extLst>
          </p:cNvPr>
          <p:cNvGrpSpPr/>
          <p:nvPr/>
        </p:nvGrpSpPr>
        <p:grpSpPr>
          <a:xfrm>
            <a:off x="2781116" y="4974556"/>
            <a:ext cx="3183551" cy="908930"/>
            <a:chOff x="2765876" y="4974556"/>
            <a:chExt cx="3183551" cy="908930"/>
          </a:xfrm>
        </p:grpSpPr>
        <p:sp>
          <p:nvSpPr>
            <p:cNvPr id="5" name="Rectangle 4">
              <a:extLst>
                <a:ext uri="{FF2B5EF4-FFF2-40B4-BE49-F238E27FC236}">
                  <a16:creationId xmlns:a16="http://schemas.microsoft.com/office/drawing/2014/main" id="{33BC1739-A83A-485B-89DC-6A6CCAAC47D2}"/>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56" name="Group 55">
              <a:extLst>
                <a:ext uri="{FF2B5EF4-FFF2-40B4-BE49-F238E27FC236}">
                  <a16:creationId xmlns:a16="http://schemas.microsoft.com/office/drawing/2014/main" id="{84280656-0FB0-433F-B9E8-B919A4749C17}"/>
                </a:ext>
              </a:extLst>
            </p:cNvPr>
            <p:cNvGrpSpPr/>
            <p:nvPr/>
          </p:nvGrpSpPr>
          <p:grpSpPr>
            <a:xfrm>
              <a:off x="5725861" y="5071552"/>
              <a:ext cx="91533" cy="121710"/>
              <a:chOff x="6129623" y="4258079"/>
              <a:chExt cx="356944" cy="448061"/>
            </a:xfrm>
          </p:grpSpPr>
          <p:sp>
            <p:nvSpPr>
              <p:cNvPr id="57" name="L-Shape 56">
                <a:extLst>
                  <a:ext uri="{FF2B5EF4-FFF2-40B4-BE49-F238E27FC236}">
                    <a16:creationId xmlns:a16="http://schemas.microsoft.com/office/drawing/2014/main" id="{F1416FC3-5597-415C-A2EC-743700B64D3B}"/>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Rectangle 57">
                <a:extLst>
                  <a:ext uri="{FF2B5EF4-FFF2-40B4-BE49-F238E27FC236}">
                    <a16:creationId xmlns:a16="http://schemas.microsoft.com/office/drawing/2014/main" id="{C9E6633F-72CA-4C42-8D90-7F30EAC3CF8C}"/>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1" name="Rectangle 10">
              <a:extLst>
                <a:ext uri="{FF2B5EF4-FFF2-40B4-BE49-F238E27FC236}">
                  <a16:creationId xmlns:a16="http://schemas.microsoft.com/office/drawing/2014/main" id="{B64C8A2B-4F1E-457E-BF82-C88EC8270C65}"/>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0" name="Rectangle 59">
              <a:extLst>
                <a:ext uri="{FF2B5EF4-FFF2-40B4-BE49-F238E27FC236}">
                  <a16:creationId xmlns:a16="http://schemas.microsoft.com/office/drawing/2014/main" id="{DBDD67D9-70BE-4EA9-BE64-4D93C2311650}"/>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1" name="Rectangle 60">
              <a:extLst>
                <a:ext uri="{FF2B5EF4-FFF2-40B4-BE49-F238E27FC236}">
                  <a16:creationId xmlns:a16="http://schemas.microsoft.com/office/drawing/2014/main" id="{06766CA0-567D-48AF-BA2E-7E30D703F4FC}"/>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2133307314"/>
      </p:ext>
    </p:extLst>
  </p:cSld>
  <p:clrMapOvr>
    <a:masterClrMapping/>
  </p:clrMapOvr>
  <p:transition spd="slow" advTm="2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4" name="Rectangle 63">
            <a:extLst>
              <a:ext uri="{FF2B5EF4-FFF2-40B4-BE49-F238E27FC236}">
                <a16:creationId xmlns:a16="http://schemas.microsoft.com/office/drawing/2014/main" id="{005373D4-C4A7-4E1A-B732-19E9D0F7DF3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3D6AE585-ABE5-43A2-A187-8E01E0C0632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8" name="Picture 47">
            <a:extLst>
              <a:ext uri="{FF2B5EF4-FFF2-40B4-BE49-F238E27FC236}">
                <a16:creationId xmlns:a16="http://schemas.microsoft.com/office/drawing/2014/main" id="{9FC3FD27-D271-4D0E-8B2D-95393DD7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74198FD8-1EA4-40FB-866F-0A5D66E6C71A}"/>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49" name="Rectangle 48">
            <a:extLst>
              <a:ext uri="{FF2B5EF4-FFF2-40B4-BE49-F238E27FC236}">
                <a16:creationId xmlns:a16="http://schemas.microsoft.com/office/drawing/2014/main" id="{DB20CB6B-01E1-41B1-8406-2772485953CE}"/>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FB09CD12-1BEC-4A08-AA84-B9D1FFD3BD3E}"/>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51" name="Rectangle 50">
            <a:extLst>
              <a:ext uri="{FF2B5EF4-FFF2-40B4-BE49-F238E27FC236}">
                <a16:creationId xmlns:a16="http://schemas.microsoft.com/office/drawing/2014/main" id="{80C0ABD2-8F9D-45B7-B149-D2D880ED9FAE}"/>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56C95058-9DCB-4CB1-8655-262CF37BF893}"/>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53" name="Rectangle 52">
            <a:extLst>
              <a:ext uri="{FF2B5EF4-FFF2-40B4-BE49-F238E27FC236}">
                <a16:creationId xmlns:a16="http://schemas.microsoft.com/office/drawing/2014/main" id="{699E8C8C-DE5D-4B89-BF1B-85595287BA07}"/>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54" name="Rectangle 53">
            <a:extLst>
              <a:ext uri="{FF2B5EF4-FFF2-40B4-BE49-F238E27FC236}">
                <a16:creationId xmlns:a16="http://schemas.microsoft.com/office/drawing/2014/main" id="{D3B7EE1E-B31A-4892-B2B1-BA2623FB90A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55" name="Rectangle 54">
            <a:extLst>
              <a:ext uri="{FF2B5EF4-FFF2-40B4-BE49-F238E27FC236}">
                <a16:creationId xmlns:a16="http://schemas.microsoft.com/office/drawing/2014/main" id="{0A0A0D85-8A91-4819-BBCA-793961B42329}"/>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2504D38-0C5B-4E2E-B26B-5346D4BED79C}"/>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D97A8314-BA39-4C54-BEE5-516A42016520}"/>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58" name="Rectangle 57">
            <a:extLst>
              <a:ext uri="{FF2B5EF4-FFF2-40B4-BE49-F238E27FC236}">
                <a16:creationId xmlns:a16="http://schemas.microsoft.com/office/drawing/2014/main" id="{B1E520BF-88E1-450E-BD9A-7FCA9C4FD003}"/>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9" name="Oval 8">
            <a:extLst>
              <a:ext uri="{FF2B5EF4-FFF2-40B4-BE49-F238E27FC236}">
                <a16:creationId xmlns:a16="http://schemas.microsoft.com/office/drawing/2014/main" id="{C574E1B0-9702-4A2C-A131-E1E58AFD5EC7}"/>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25E8DE0F-9557-41AC-A2E4-BD1B7911D4B9}"/>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825F1601-7B08-4A45-83BA-726CF8A1B9C9}"/>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0B687506-EDCD-468C-8718-6AB7E121C870}"/>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BFD3E35B-D915-419B-8E76-3BEBD1C3FB50}"/>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6" name="Rectangle: Rounded Corners 65">
            <a:extLst>
              <a:ext uri="{FF2B5EF4-FFF2-40B4-BE49-F238E27FC236}">
                <a16:creationId xmlns:a16="http://schemas.microsoft.com/office/drawing/2014/main" id="{6196997B-99C5-4E8C-974F-518F402AAE85}"/>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4190557578"/>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4" name="Rectangle 63">
            <a:extLst>
              <a:ext uri="{FF2B5EF4-FFF2-40B4-BE49-F238E27FC236}">
                <a16:creationId xmlns:a16="http://schemas.microsoft.com/office/drawing/2014/main" id="{005373D4-C4A7-4E1A-B732-19E9D0F7DF3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3D6AE585-ABE5-43A2-A187-8E01E0C0632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8" name="Picture 47">
            <a:extLst>
              <a:ext uri="{FF2B5EF4-FFF2-40B4-BE49-F238E27FC236}">
                <a16:creationId xmlns:a16="http://schemas.microsoft.com/office/drawing/2014/main" id="{9FC3FD27-D271-4D0E-8B2D-95393DD7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74198FD8-1EA4-40FB-866F-0A5D66E6C71A}"/>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49" name="Rectangle 48">
            <a:extLst>
              <a:ext uri="{FF2B5EF4-FFF2-40B4-BE49-F238E27FC236}">
                <a16:creationId xmlns:a16="http://schemas.microsoft.com/office/drawing/2014/main" id="{DB20CB6B-01E1-41B1-8406-2772485953CE}"/>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FB09CD12-1BEC-4A08-AA84-B9D1FFD3BD3E}"/>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51" name="Rectangle 50">
            <a:extLst>
              <a:ext uri="{FF2B5EF4-FFF2-40B4-BE49-F238E27FC236}">
                <a16:creationId xmlns:a16="http://schemas.microsoft.com/office/drawing/2014/main" id="{80C0ABD2-8F9D-45B7-B149-D2D880ED9FAE}"/>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56C95058-9DCB-4CB1-8655-262CF37BF893}"/>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53" name="Rectangle 52">
            <a:extLst>
              <a:ext uri="{FF2B5EF4-FFF2-40B4-BE49-F238E27FC236}">
                <a16:creationId xmlns:a16="http://schemas.microsoft.com/office/drawing/2014/main" id="{699E8C8C-DE5D-4B89-BF1B-85595287BA07}"/>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54" name="Rectangle 53">
            <a:extLst>
              <a:ext uri="{FF2B5EF4-FFF2-40B4-BE49-F238E27FC236}">
                <a16:creationId xmlns:a16="http://schemas.microsoft.com/office/drawing/2014/main" id="{D3B7EE1E-B31A-4892-B2B1-BA2623FB90A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55" name="Rectangle 54">
            <a:extLst>
              <a:ext uri="{FF2B5EF4-FFF2-40B4-BE49-F238E27FC236}">
                <a16:creationId xmlns:a16="http://schemas.microsoft.com/office/drawing/2014/main" id="{0A0A0D85-8A91-4819-BBCA-793961B42329}"/>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2504D38-0C5B-4E2E-B26B-5346D4BED79C}"/>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D97A8314-BA39-4C54-BEE5-516A42016520}"/>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58" name="Rectangle 57">
            <a:extLst>
              <a:ext uri="{FF2B5EF4-FFF2-40B4-BE49-F238E27FC236}">
                <a16:creationId xmlns:a16="http://schemas.microsoft.com/office/drawing/2014/main" id="{B1E520BF-88E1-450E-BD9A-7FCA9C4FD003}"/>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9" name="Oval 8">
            <a:extLst>
              <a:ext uri="{FF2B5EF4-FFF2-40B4-BE49-F238E27FC236}">
                <a16:creationId xmlns:a16="http://schemas.microsoft.com/office/drawing/2014/main" id="{C574E1B0-9702-4A2C-A131-E1E58AFD5EC7}"/>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25E8DE0F-9557-41AC-A2E4-BD1B7911D4B9}"/>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825F1601-7B08-4A45-83BA-726CF8A1B9C9}"/>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0B687506-EDCD-468C-8718-6AB7E121C870}"/>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BFD3E35B-D915-419B-8E76-3BEBD1C3FB50}"/>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6" name="Rectangle: Rounded Corners 65">
            <a:extLst>
              <a:ext uri="{FF2B5EF4-FFF2-40B4-BE49-F238E27FC236}">
                <a16:creationId xmlns:a16="http://schemas.microsoft.com/office/drawing/2014/main" id="{6196997B-99C5-4E8C-974F-518F402AAE85}"/>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256295804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4" name="Rectangle 63">
            <a:extLst>
              <a:ext uri="{FF2B5EF4-FFF2-40B4-BE49-F238E27FC236}">
                <a16:creationId xmlns:a16="http://schemas.microsoft.com/office/drawing/2014/main" id="{005373D4-C4A7-4E1A-B732-19E9D0F7DF3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3D6AE585-ABE5-43A2-A187-8E01E0C0632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8" name="Picture 47">
            <a:extLst>
              <a:ext uri="{FF2B5EF4-FFF2-40B4-BE49-F238E27FC236}">
                <a16:creationId xmlns:a16="http://schemas.microsoft.com/office/drawing/2014/main" id="{9FC3FD27-D271-4D0E-8B2D-95393DD7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74198FD8-1EA4-40FB-866F-0A5D66E6C71A}"/>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49" name="Rectangle 48">
            <a:extLst>
              <a:ext uri="{FF2B5EF4-FFF2-40B4-BE49-F238E27FC236}">
                <a16:creationId xmlns:a16="http://schemas.microsoft.com/office/drawing/2014/main" id="{DB20CB6B-01E1-41B1-8406-2772485953CE}"/>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FB09CD12-1BEC-4A08-AA84-B9D1FFD3BD3E}"/>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51" name="Rectangle 50">
            <a:extLst>
              <a:ext uri="{FF2B5EF4-FFF2-40B4-BE49-F238E27FC236}">
                <a16:creationId xmlns:a16="http://schemas.microsoft.com/office/drawing/2014/main" id="{80C0ABD2-8F9D-45B7-B149-D2D880ED9FAE}"/>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56C95058-9DCB-4CB1-8655-262CF37BF893}"/>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53" name="Rectangle 52">
            <a:extLst>
              <a:ext uri="{FF2B5EF4-FFF2-40B4-BE49-F238E27FC236}">
                <a16:creationId xmlns:a16="http://schemas.microsoft.com/office/drawing/2014/main" id="{699E8C8C-DE5D-4B89-BF1B-85595287BA07}"/>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54" name="Rectangle 53">
            <a:extLst>
              <a:ext uri="{FF2B5EF4-FFF2-40B4-BE49-F238E27FC236}">
                <a16:creationId xmlns:a16="http://schemas.microsoft.com/office/drawing/2014/main" id="{D3B7EE1E-B31A-4892-B2B1-BA2623FB90A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55" name="Rectangle 54">
            <a:extLst>
              <a:ext uri="{FF2B5EF4-FFF2-40B4-BE49-F238E27FC236}">
                <a16:creationId xmlns:a16="http://schemas.microsoft.com/office/drawing/2014/main" id="{0A0A0D85-8A91-4819-BBCA-793961B42329}"/>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2504D38-0C5B-4E2E-B26B-5346D4BED79C}"/>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D97A8314-BA39-4C54-BEE5-516A42016520}"/>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58" name="Rectangle 57">
            <a:extLst>
              <a:ext uri="{FF2B5EF4-FFF2-40B4-BE49-F238E27FC236}">
                <a16:creationId xmlns:a16="http://schemas.microsoft.com/office/drawing/2014/main" id="{B1E520BF-88E1-450E-BD9A-7FCA9C4FD003}"/>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9" name="Oval 8">
            <a:extLst>
              <a:ext uri="{FF2B5EF4-FFF2-40B4-BE49-F238E27FC236}">
                <a16:creationId xmlns:a16="http://schemas.microsoft.com/office/drawing/2014/main" id="{C574E1B0-9702-4A2C-A131-E1E58AFD5EC7}"/>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25E8DE0F-9557-41AC-A2E4-BD1B7911D4B9}"/>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825F1601-7B08-4A45-83BA-726CF8A1B9C9}"/>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0B687506-EDCD-468C-8718-6AB7E121C870}"/>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BFD3E35B-D915-419B-8E76-3BEBD1C3FB50}"/>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6" name="Rectangle: Rounded Corners 65">
            <a:extLst>
              <a:ext uri="{FF2B5EF4-FFF2-40B4-BE49-F238E27FC236}">
                <a16:creationId xmlns:a16="http://schemas.microsoft.com/office/drawing/2014/main" id="{6196997B-99C5-4E8C-974F-518F402AAE85}"/>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6064047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613E861B-775D-453C-BB62-0737ED8B1B56}"/>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6" name="Rectangle 35">
            <a:extLst>
              <a:ext uri="{FF2B5EF4-FFF2-40B4-BE49-F238E27FC236}">
                <a16:creationId xmlns:a16="http://schemas.microsoft.com/office/drawing/2014/main" id="{6BC616B4-09E2-416C-A178-7BAC40EC9D9A}"/>
              </a:ext>
            </a:extLst>
          </p:cNvPr>
          <p:cNvSpPr/>
          <p:nvPr/>
        </p:nvSpPr>
        <p:spPr>
          <a:xfrm>
            <a:off x="451599" y="262135"/>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7" name="Rectangle 36">
            <a:extLst>
              <a:ext uri="{FF2B5EF4-FFF2-40B4-BE49-F238E27FC236}">
                <a16:creationId xmlns:a16="http://schemas.microsoft.com/office/drawing/2014/main" id="{E2B17196-B13C-414B-A2E3-2C6F095436FF}"/>
              </a:ext>
            </a:extLst>
          </p:cNvPr>
          <p:cNvSpPr/>
          <p:nvPr/>
        </p:nvSpPr>
        <p:spPr>
          <a:xfrm>
            <a:off x="10938419" y="-2477"/>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0906836D-C259-4A16-A919-EE36EC82242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0" name="TextBox 49">
            <a:extLst>
              <a:ext uri="{FF2B5EF4-FFF2-40B4-BE49-F238E27FC236}">
                <a16:creationId xmlns:a16="http://schemas.microsoft.com/office/drawing/2014/main" id="{FD26C5AB-27E2-41AA-8AB3-A8BC49633D24}"/>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51" name="Rectangle: Rounded Corners 50">
            <a:extLst>
              <a:ext uri="{FF2B5EF4-FFF2-40B4-BE49-F238E27FC236}">
                <a16:creationId xmlns:a16="http://schemas.microsoft.com/office/drawing/2014/main" id="{B9AE6F89-9057-4781-8D81-50243B11C4EE}"/>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2" name="Rectangle 51">
            <a:extLst>
              <a:ext uri="{FF2B5EF4-FFF2-40B4-BE49-F238E27FC236}">
                <a16:creationId xmlns:a16="http://schemas.microsoft.com/office/drawing/2014/main" id="{E3C8296A-0C14-4FF2-8913-A5A9A46EF38F}"/>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53" name="Rectangle 52">
            <a:extLst>
              <a:ext uri="{FF2B5EF4-FFF2-40B4-BE49-F238E27FC236}">
                <a16:creationId xmlns:a16="http://schemas.microsoft.com/office/drawing/2014/main" id="{7DE71426-B98E-4A6E-844D-25F44EA1E47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54" name="Rectangle 53">
            <a:extLst>
              <a:ext uri="{FF2B5EF4-FFF2-40B4-BE49-F238E27FC236}">
                <a16:creationId xmlns:a16="http://schemas.microsoft.com/office/drawing/2014/main" id="{1F226DF4-0F57-4222-98E5-314B1CFF7214}"/>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55" name="Rectangle 54">
            <a:extLst>
              <a:ext uri="{FF2B5EF4-FFF2-40B4-BE49-F238E27FC236}">
                <a16:creationId xmlns:a16="http://schemas.microsoft.com/office/drawing/2014/main" id="{9C951132-E77D-4B11-A03F-A08929BD0EFE}"/>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56" name="Rectangle 55">
            <a:extLst>
              <a:ext uri="{FF2B5EF4-FFF2-40B4-BE49-F238E27FC236}">
                <a16:creationId xmlns:a16="http://schemas.microsoft.com/office/drawing/2014/main" id="{56CD6508-1AEA-4CFA-BA03-1852908860C2}"/>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57" name="Rectangle 56">
            <a:extLst>
              <a:ext uri="{FF2B5EF4-FFF2-40B4-BE49-F238E27FC236}">
                <a16:creationId xmlns:a16="http://schemas.microsoft.com/office/drawing/2014/main" id="{55F6DABA-86AA-485A-AA56-C50F25F859E4}"/>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58" name="Rectangle 57">
            <a:extLst>
              <a:ext uri="{FF2B5EF4-FFF2-40B4-BE49-F238E27FC236}">
                <a16:creationId xmlns:a16="http://schemas.microsoft.com/office/drawing/2014/main" id="{E979CBFA-D068-4473-972E-FA9219D42C7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59" name="Rectangle 58">
            <a:extLst>
              <a:ext uri="{FF2B5EF4-FFF2-40B4-BE49-F238E27FC236}">
                <a16:creationId xmlns:a16="http://schemas.microsoft.com/office/drawing/2014/main" id="{B21276D8-BB3D-446D-A275-09FA4EB395F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60" name="Rectangle 59">
            <a:extLst>
              <a:ext uri="{FF2B5EF4-FFF2-40B4-BE49-F238E27FC236}">
                <a16:creationId xmlns:a16="http://schemas.microsoft.com/office/drawing/2014/main" id="{9B52A08F-EC90-4F5B-A0A7-A480A5B385A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61" name="Rectangle 60">
            <a:extLst>
              <a:ext uri="{FF2B5EF4-FFF2-40B4-BE49-F238E27FC236}">
                <a16:creationId xmlns:a16="http://schemas.microsoft.com/office/drawing/2014/main" id="{AA38765D-78C9-49E0-AF7E-02CBC31CECC7}"/>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62" name="Rectangle 61">
            <a:extLst>
              <a:ext uri="{FF2B5EF4-FFF2-40B4-BE49-F238E27FC236}">
                <a16:creationId xmlns:a16="http://schemas.microsoft.com/office/drawing/2014/main" id="{F3A75F52-57B2-4078-8994-BC52B274CDD7}"/>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63" name="Rectangle 62">
            <a:extLst>
              <a:ext uri="{FF2B5EF4-FFF2-40B4-BE49-F238E27FC236}">
                <a16:creationId xmlns:a16="http://schemas.microsoft.com/office/drawing/2014/main" id="{C0AA0149-351E-489B-9C16-561C631F7B1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64" name="Rectangle 63">
            <a:extLst>
              <a:ext uri="{FF2B5EF4-FFF2-40B4-BE49-F238E27FC236}">
                <a16:creationId xmlns:a16="http://schemas.microsoft.com/office/drawing/2014/main" id="{3455A4E7-CE0D-4085-AF5D-A99AB1FA6BE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65" name="Rectangle 64">
            <a:extLst>
              <a:ext uri="{FF2B5EF4-FFF2-40B4-BE49-F238E27FC236}">
                <a16:creationId xmlns:a16="http://schemas.microsoft.com/office/drawing/2014/main" id="{076BC21D-8B02-4358-813C-13665DFFCEE9}"/>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66" name="TextBox 65">
            <a:extLst>
              <a:ext uri="{FF2B5EF4-FFF2-40B4-BE49-F238E27FC236}">
                <a16:creationId xmlns:a16="http://schemas.microsoft.com/office/drawing/2014/main" id="{3081C858-39FE-4F3B-84D2-160EAE6CA0E1}"/>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67" name="Picture 66">
            <a:extLst>
              <a:ext uri="{FF2B5EF4-FFF2-40B4-BE49-F238E27FC236}">
                <a16:creationId xmlns:a16="http://schemas.microsoft.com/office/drawing/2014/main" id="{3193F9BD-7E3D-41A0-97CA-874905F41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68" name="Rectangle: Rounded Corners 67">
            <a:extLst>
              <a:ext uri="{FF2B5EF4-FFF2-40B4-BE49-F238E27FC236}">
                <a16:creationId xmlns:a16="http://schemas.microsoft.com/office/drawing/2014/main" id="{196DAD81-0AB1-41B1-8CE1-9190896C3227}"/>
              </a:ext>
            </a:extLst>
          </p:cNvPr>
          <p:cNvSpPr/>
          <p:nvPr/>
        </p:nvSpPr>
        <p:spPr>
          <a:xfrm>
            <a:off x="9633558" y="554110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9" name="Rectangle: Rounded Corners 68">
            <a:extLst>
              <a:ext uri="{FF2B5EF4-FFF2-40B4-BE49-F238E27FC236}">
                <a16:creationId xmlns:a16="http://schemas.microsoft.com/office/drawing/2014/main" id="{5D9F2F52-48AF-4CC0-9368-D7A49BBC1540}"/>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2" name="Rectangle 1">
            <a:extLst>
              <a:ext uri="{FF2B5EF4-FFF2-40B4-BE49-F238E27FC236}">
                <a16:creationId xmlns:a16="http://schemas.microsoft.com/office/drawing/2014/main" id="{7794201C-E566-4A62-98A4-B86942C6E834}"/>
              </a:ext>
            </a:extLst>
          </p:cNvPr>
          <p:cNvSpPr/>
          <p:nvPr/>
        </p:nvSpPr>
        <p:spPr>
          <a:xfrm>
            <a:off x="-12701" y="-2477"/>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2" name="Picture 71">
            <a:extLst>
              <a:ext uri="{FF2B5EF4-FFF2-40B4-BE49-F238E27FC236}">
                <a16:creationId xmlns:a16="http://schemas.microsoft.com/office/drawing/2014/main" id="{AE0C291D-5E3B-4AF0-BE33-553816F8EC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sp>
        <p:nvSpPr>
          <p:cNvPr id="38" name="TextBox 37">
            <a:extLst>
              <a:ext uri="{FF2B5EF4-FFF2-40B4-BE49-F238E27FC236}">
                <a16:creationId xmlns:a16="http://schemas.microsoft.com/office/drawing/2014/main" id="{3E8EA45D-E535-42EC-A383-B54C02CEC023}"/>
              </a:ext>
            </a:extLst>
          </p:cNvPr>
          <p:cNvSpPr txBox="1"/>
          <p:nvPr/>
        </p:nvSpPr>
        <p:spPr>
          <a:xfrm>
            <a:off x="5272848" y="5764387"/>
            <a:ext cx="2418246" cy="369332"/>
          </a:xfrm>
          <a:prstGeom prst="rect">
            <a:avLst/>
          </a:prstGeom>
          <a:noFill/>
        </p:spPr>
        <p:txBody>
          <a:bodyPr wrap="square">
            <a:spAutoFit/>
          </a:bodyPr>
          <a:lstStyle/>
          <a:p>
            <a:r>
              <a:rPr lang="de-DE" dirty="0">
                <a:solidFill>
                  <a:schemeClr val="bg1"/>
                </a:solidFill>
              </a:rPr>
              <a:t>(handled by APIs)</a:t>
            </a:r>
            <a:endParaRPr lang="en-DE" dirty="0">
              <a:solidFill>
                <a:schemeClr val="bg1"/>
              </a:solidFill>
            </a:endParaRPr>
          </a:p>
        </p:txBody>
      </p:sp>
    </p:spTree>
    <p:extLst>
      <p:ext uri="{BB962C8B-B14F-4D97-AF65-F5344CB8AC3E}">
        <p14:creationId xmlns:p14="http://schemas.microsoft.com/office/powerpoint/2010/main" val="96822151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Booking Template</a:t>
            </a:r>
          </a:p>
          <a:p>
            <a:pPr algn="ctr"/>
            <a:r>
              <a:rPr lang="en-US" sz="4400" dirty="0">
                <a:solidFill>
                  <a:schemeClr val="bg1"/>
                </a:solidFill>
              </a:rPr>
              <a:t>While logged in</a:t>
            </a:r>
            <a:endParaRPr lang="en-DE" sz="4400" dirty="0">
              <a:solidFill>
                <a:schemeClr val="bg1"/>
              </a:solidFill>
            </a:endParaRPr>
          </a:p>
        </p:txBody>
      </p:sp>
      <p:sp>
        <p:nvSpPr>
          <p:cNvPr id="3" name="TextBox 2">
            <a:extLst>
              <a:ext uri="{FF2B5EF4-FFF2-40B4-BE49-F238E27FC236}">
                <a16:creationId xmlns:a16="http://schemas.microsoft.com/office/drawing/2014/main" id="{F5E4B85F-F43E-4965-8F28-E3A60E467542}"/>
              </a:ext>
            </a:extLst>
          </p:cNvPr>
          <p:cNvSpPr txBox="1"/>
          <p:nvPr/>
        </p:nvSpPr>
        <p:spPr>
          <a:xfrm>
            <a:off x="4093028" y="4764705"/>
            <a:ext cx="4005943" cy="461665"/>
          </a:xfrm>
          <a:prstGeom prst="rect">
            <a:avLst/>
          </a:prstGeom>
          <a:noFill/>
        </p:spPr>
        <p:txBody>
          <a:bodyPr wrap="square">
            <a:spAutoFit/>
          </a:bodyPr>
          <a:lstStyle/>
          <a:p>
            <a:r>
              <a:rPr lang="de-DE" sz="2400" b="1" dirty="0"/>
              <a:t>Click to continue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5" name="Rectangle 24">
            <a:extLst>
              <a:ext uri="{FF2B5EF4-FFF2-40B4-BE49-F238E27FC236}">
                <a16:creationId xmlns:a16="http://schemas.microsoft.com/office/drawing/2014/main" id="{5BED69DC-5CD9-4661-8DE8-17AB6B64230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530849643"/>
      </p:ext>
    </p:extLst>
  </p:cSld>
  <p:clrMapOvr>
    <a:masterClrMapping/>
  </p:clrMapOvr>
  <p:transition spd="slow"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5" name="Rectangle 24">
            <a:extLst>
              <a:ext uri="{FF2B5EF4-FFF2-40B4-BE49-F238E27FC236}">
                <a16:creationId xmlns:a16="http://schemas.microsoft.com/office/drawing/2014/main" id="{5BED69DC-5CD9-4661-8DE8-17AB6B64230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Oval 1">
            <a:extLst>
              <a:ext uri="{FF2B5EF4-FFF2-40B4-BE49-F238E27FC236}">
                <a16:creationId xmlns:a16="http://schemas.microsoft.com/office/drawing/2014/main" id="{1236EE42-5DAE-48B5-BEC3-6F7506EAC229}"/>
              </a:ext>
            </a:extLst>
          </p:cNvPr>
          <p:cNvSpPr/>
          <p:nvPr/>
        </p:nvSpPr>
        <p:spPr>
          <a:xfrm>
            <a:off x="1733550" y="1343025"/>
            <a:ext cx="1834911" cy="1766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086421348"/>
      </p:ext>
    </p:extLst>
  </p:cSld>
  <p:clrMapOvr>
    <a:masterClrMapping/>
  </p:clrMapOvr>
  <p:transition spd="slow" advTm="1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6" name="Picture 15">
            <a:extLst>
              <a:ext uri="{FF2B5EF4-FFF2-40B4-BE49-F238E27FC236}">
                <a16:creationId xmlns:a16="http://schemas.microsoft.com/office/drawing/2014/main" id="{47030FD2-53E1-4EB4-B7F3-918F30E90E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tretch>
            <a:fillRect/>
          </a:stretch>
        </p:blipFill>
        <p:spPr>
          <a:xfrm>
            <a:off x="4884" y="829064"/>
            <a:ext cx="12028932" cy="6858000"/>
          </a:xfrm>
          <a:prstGeom prst="rect">
            <a:avLst/>
          </a:prstGeom>
          <a:noFill/>
          <a:ln>
            <a:noFill/>
          </a:ln>
        </p:spPr>
      </p:pic>
      <p:sp>
        <p:nvSpPr>
          <p:cNvPr id="19" name="TextBox 18">
            <a:extLst>
              <a:ext uri="{FF2B5EF4-FFF2-40B4-BE49-F238E27FC236}">
                <a16:creationId xmlns:a16="http://schemas.microsoft.com/office/drawing/2014/main" id="{1D51822B-640A-488F-93F5-90BD0B7D485D}"/>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A8BD8CFF-712C-489F-AA8D-FB59CCD57F1A}"/>
              </a:ext>
            </a:extLst>
          </p:cNvPr>
          <p:cNvSpPr txBox="1"/>
          <p:nvPr/>
        </p:nvSpPr>
        <p:spPr>
          <a:xfrm>
            <a:off x="3568461" y="63120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6813D56C-4749-4539-9F1F-F04EB97BCEC9}"/>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912BBE24-147D-48C1-BAE7-5FC792563DED}"/>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87D0724F-F9DB-496D-B339-CB1B1AAD566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2A6AEA45-8FA7-4924-840E-A433B38923E6}"/>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B8B7A5BB-FCC5-413C-A0DE-3CDBAAF3C670}"/>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26">
            <a:extLst>
              <a:ext uri="{FF2B5EF4-FFF2-40B4-BE49-F238E27FC236}">
                <a16:creationId xmlns:a16="http://schemas.microsoft.com/office/drawing/2014/main" id="{F4FBEFAE-8A88-478C-B22D-E92761B592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8" name="Rectangle 27">
            <a:extLst>
              <a:ext uri="{FF2B5EF4-FFF2-40B4-BE49-F238E27FC236}">
                <a16:creationId xmlns:a16="http://schemas.microsoft.com/office/drawing/2014/main" id="{3A690B73-D5CA-4AD8-8489-CAF54E41BBE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470232821"/>
      </p:ext>
    </p:extLst>
  </p:cSld>
  <p:clrMapOvr>
    <a:masterClrMapping/>
  </p:clrMapOvr>
  <p:transition spd="slow" advClick="0" advTm="1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42A227F5-AEE4-49BC-B894-71757A18935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593D7D5A-A8B0-415E-9F90-1BD6B9CCB45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84" y="829064"/>
            <a:ext cx="12028932" cy="6858000"/>
          </a:xfrm>
          <a:prstGeom prst="rect">
            <a:avLst/>
          </a:prstGeom>
        </p:spPr>
      </p:pic>
      <p:sp>
        <p:nvSpPr>
          <p:cNvPr id="19" name="TextBox 18">
            <a:extLst>
              <a:ext uri="{FF2B5EF4-FFF2-40B4-BE49-F238E27FC236}">
                <a16:creationId xmlns:a16="http://schemas.microsoft.com/office/drawing/2014/main" id="{B3EF25B2-F93F-4DF7-8F3F-B054E4FE8F6A}"/>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79A50BE0-D7F8-4745-A724-84642D668AEA}"/>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08B6B5B8-7D11-41C2-99A2-621C6E02A781}"/>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B4C52F89-C97C-42FA-8105-C39BB8037BE7}"/>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F871708D-3B58-427A-9DF7-14E9F78452A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FB99BCF3-DDF0-42E0-A9C0-4B81982BFD7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0CE29A6E-257E-47F8-BA84-0163024A6FBA}"/>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AFA9581F-1838-4C1A-A327-571371AF3FD5}"/>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932DC102-2151-4981-86C9-434B9C434DBE}"/>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346FFEBB-51FE-487A-AFFE-993E85D723DE}"/>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0" name="Rectangle 29">
            <a:extLst>
              <a:ext uri="{FF2B5EF4-FFF2-40B4-BE49-F238E27FC236}">
                <a16:creationId xmlns:a16="http://schemas.microsoft.com/office/drawing/2014/main" id="{EE6AC8D6-13A8-4ED4-A0AD-DD7534DA70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1" name="Rectangle 30">
            <a:extLst>
              <a:ext uri="{FF2B5EF4-FFF2-40B4-BE49-F238E27FC236}">
                <a16:creationId xmlns:a16="http://schemas.microsoft.com/office/drawing/2014/main" id="{CBE8E742-B27D-4CE9-9FB1-204DD0DB5ED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682352704"/>
      </p:ext>
    </p:extLst>
  </p:cSld>
  <p:clrMapOvr>
    <a:masterClrMapping/>
  </p:clrMapOvr>
  <p:transition spd="slow" advClick="0" advTm="1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FC1EBD1F-B5CF-4667-BC33-860BC88F19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FA35797A-9C2D-4D31-A285-CE1588CDE44E}"/>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D10B5A9D-286F-4861-AE21-E9064BE615B6}"/>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B9CD8759-6105-425C-A253-9E42137DA1A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178B6599-D03B-478C-AECB-426AB6369110}"/>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0FE8B3C6-C3E0-4860-93F9-DFD697EF9E65}"/>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EE99FD2B-16F2-472D-BA07-AC34336AFAB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3C127AF5-6DF5-4E81-9101-ABE93C2ACBCB}"/>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20234EE0-5EC1-4920-A38F-449E2D538838}"/>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30310973-5CC8-4108-A555-AD0D3AE42622}"/>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28">
            <a:extLst>
              <a:ext uri="{FF2B5EF4-FFF2-40B4-BE49-F238E27FC236}">
                <a16:creationId xmlns:a16="http://schemas.microsoft.com/office/drawing/2014/main" id="{5E136D90-4BB3-413C-9705-7EFDF18DC2B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0" name="Rectangle 29">
            <a:extLst>
              <a:ext uri="{FF2B5EF4-FFF2-40B4-BE49-F238E27FC236}">
                <a16:creationId xmlns:a16="http://schemas.microsoft.com/office/drawing/2014/main" id="{74EC1CE0-CC52-4974-92CA-B1088307762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872206132"/>
      </p:ext>
    </p:extLst>
  </p:cSld>
  <p:clrMapOvr>
    <a:masterClrMapping/>
  </p:clrMapOvr>
  <p:transition spd="slow" advClick="0" advTm="1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CDD7A152-C63F-449A-A40C-FC49C924892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4A268F77-3C45-44E4-9EB0-E7878A3BF443}"/>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Rectangle: Rounded Corners 19">
            <a:extLst>
              <a:ext uri="{FF2B5EF4-FFF2-40B4-BE49-F238E27FC236}">
                <a16:creationId xmlns:a16="http://schemas.microsoft.com/office/drawing/2014/main" id="{60BAE97B-0038-48F8-8EA8-6AB9C2E516A9}"/>
              </a:ext>
            </a:extLst>
          </p:cNvPr>
          <p:cNvSpPr/>
          <p:nvPr/>
        </p:nvSpPr>
        <p:spPr>
          <a:xfrm>
            <a:off x="3660554" y="411339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6" name="Rectangle 15">
            <a:extLst>
              <a:ext uri="{FF2B5EF4-FFF2-40B4-BE49-F238E27FC236}">
                <a16:creationId xmlns:a16="http://schemas.microsoft.com/office/drawing/2014/main" id="{0B9E7485-6978-4C69-AC7F-1259E8838D0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1" name="Rectangle 20">
            <a:extLst>
              <a:ext uri="{FF2B5EF4-FFF2-40B4-BE49-F238E27FC236}">
                <a16:creationId xmlns:a16="http://schemas.microsoft.com/office/drawing/2014/main" id="{6FE240CB-8504-4024-BD5D-1A6E17A4710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731175889"/>
      </p:ext>
    </p:extLst>
  </p:cSld>
  <p:clrMapOvr>
    <a:masterClrMapping/>
  </p:clrMapOvr>
  <p:transition spd="slow" advClick="0" advTm="1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970198821"/>
      </p:ext>
    </p:extLst>
  </p:cSld>
  <p:clrMapOvr>
    <a:masterClrMapping/>
  </p:clrMapOvr>
  <p:transition spd="slow" advTm="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C10A28DB-A4CF-434B-9F2E-2B491F554BA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1DFF060D-27F3-4699-ABE7-D160422BC2B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91209192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 name="Picture 4">
            <a:extLst>
              <a:ext uri="{FF2B5EF4-FFF2-40B4-BE49-F238E27FC236}">
                <a16:creationId xmlns:a16="http://schemas.microsoft.com/office/drawing/2014/main" id="{F1F753F5-90CF-41D2-BC41-02DE47720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868" y="4178300"/>
            <a:ext cx="1416782" cy="1412008"/>
          </a:xfrm>
          <a:prstGeom prst="rect">
            <a:avLst/>
          </a:prstGeom>
        </p:spPr>
      </p:pic>
      <p:sp>
        <p:nvSpPr>
          <p:cNvPr id="48" name="Rectangle 47">
            <a:extLst>
              <a:ext uri="{FF2B5EF4-FFF2-40B4-BE49-F238E27FC236}">
                <a16:creationId xmlns:a16="http://schemas.microsoft.com/office/drawing/2014/main" id="{322521D8-FA9C-4546-A1B3-C06E548915B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BD2426A7-3B92-4194-B450-564E2BA8653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67460601"/>
      </p:ext>
    </p:extLst>
  </p:cSld>
  <p:clrMapOvr>
    <a:masterClrMapping/>
  </p:clrMapOvr>
  <p:transition spd="slow" advClick="0"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54DF9B4E-26B8-4014-9A31-FB01D5B45E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23DC0E35-817B-452F-A59B-E66674FF9F8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597305976"/>
      </p:ext>
    </p:extLst>
  </p:cSld>
  <p:clrMapOvr>
    <a:masterClrMapping/>
  </p:clrMapOvr>
  <p:transition spd="slow" advClick="0" advTm="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 name="Picture 5">
            <a:extLst>
              <a:ext uri="{FF2B5EF4-FFF2-40B4-BE49-F238E27FC236}">
                <a16:creationId xmlns:a16="http://schemas.microsoft.com/office/drawing/2014/main" id="{DE2E6FE4-944D-474F-A82B-43E5058DC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346" y="4184650"/>
            <a:ext cx="1392958" cy="1405658"/>
          </a:xfrm>
          <a:prstGeom prst="rect">
            <a:avLst/>
          </a:prstGeom>
        </p:spPr>
      </p:pic>
      <p:sp>
        <p:nvSpPr>
          <p:cNvPr id="48" name="Rectangle 47">
            <a:extLst>
              <a:ext uri="{FF2B5EF4-FFF2-40B4-BE49-F238E27FC236}">
                <a16:creationId xmlns:a16="http://schemas.microsoft.com/office/drawing/2014/main" id="{94930074-54EA-4273-8FF5-326A27FD405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477E7731-AFC4-42F5-B158-E8D5D88E44E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658335022"/>
      </p:ext>
    </p:extLst>
  </p:cSld>
  <p:clrMapOvr>
    <a:masterClrMapping/>
  </p:clrMapOvr>
  <p:transition spd="slow" advTm="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B514B09-C959-49BF-9659-B8F0200E330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86FF0D76-F7C4-4F01-93AF-2B87837884A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77253563"/>
      </p:ext>
    </p:extLst>
  </p:cSld>
  <p:clrMapOvr>
    <a:masterClrMapping/>
  </p:clrMapOvr>
  <p:transition spd="slow" advTm="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3DBBAEE-AED2-4B3A-B9BD-C330406CA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BB3B19A1-8EF9-456E-A949-74317B1CC88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110050812"/>
      </p:ext>
    </p:extLst>
  </p:cSld>
  <p:clrMapOvr>
    <a:masterClrMapping/>
  </p:clrMapOvr>
  <p:transition spd="slow" advClick="0"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BCC6790-53C9-4512-AE42-9D7ABD57D57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2" name="Rectangle 41">
            <a:extLst>
              <a:ext uri="{FF2B5EF4-FFF2-40B4-BE49-F238E27FC236}">
                <a16:creationId xmlns:a16="http://schemas.microsoft.com/office/drawing/2014/main" id="{147BC654-3312-488B-AD5B-29C49332D74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10947944" y="6802"/>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59" name="Group 58">
            <a:extLst>
              <a:ext uri="{FF2B5EF4-FFF2-40B4-BE49-F238E27FC236}">
                <a16:creationId xmlns:a16="http://schemas.microsoft.com/office/drawing/2014/main" id="{003788C3-92B2-486F-A060-E1A3C458AA22}"/>
              </a:ext>
            </a:extLst>
          </p:cNvPr>
          <p:cNvGrpSpPr/>
          <p:nvPr/>
        </p:nvGrpSpPr>
        <p:grpSpPr>
          <a:xfrm>
            <a:off x="2781116" y="4974556"/>
            <a:ext cx="3183551" cy="908930"/>
            <a:chOff x="2765876" y="4974556"/>
            <a:chExt cx="3183551" cy="908930"/>
          </a:xfrm>
        </p:grpSpPr>
        <p:sp>
          <p:nvSpPr>
            <p:cNvPr id="60" name="Rectangle 59">
              <a:extLst>
                <a:ext uri="{FF2B5EF4-FFF2-40B4-BE49-F238E27FC236}">
                  <a16:creationId xmlns:a16="http://schemas.microsoft.com/office/drawing/2014/main" id="{283EDBA9-3F3C-4526-AE6B-820345370A79}"/>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1" name="Group 60">
              <a:extLst>
                <a:ext uri="{FF2B5EF4-FFF2-40B4-BE49-F238E27FC236}">
                  <a16:creationId xmlns:a16="http://schemas.microsoft.com/office/drawing/2014/main" id="{93FBA15C-BC6B-424E-BACF-24FDF6740514}"/>
                </a:ext>
              </a:extLst>
            </p:cNvPr>
            <p:cNvGrpSpPr/>
            <p:nvPr/>
          </p:nvGrpSpPr>
          <p:grpSpPr>
            <a:xfrm>
              <a:off x="5725861" y="5071552"/>
              <a:ext cx="91533" cy="121710"/>
              <a:chOff x="6129623" y="4258079"/>
              <a:chExt cx="356944" cy="448061"/>
            </a:xfrm>
          </p:grpSpPr>
          <p:sp>
            <p:nvSpPr>
              <p:cNvPr id="65" name="L-Shape 64">
                <a:extLst>
                  <a:ext uri="{FF2B5EF4-FFF2-40B4-BE49-F238E27FC236}">
                    <a16:creationId xmlns:a16="http://schemas.microsoft.com/office/drawing/2014/main" id="{450BE0AF-564F-494F-8901-247291444F17}"/>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D0A2ED6C-308A-42BF-8D1F-D01C7DADFFD3}"/>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Rectangle 61">
              <a:extLst>
                <a:ext uri="{FF2B5EF4-FFF2-40B4-BE49-F238E27FC236}">
                  <a16:creationId xmlns:a16="http://schemas.microsoft.com/office/drawing/2014/main" id="{435966EF-D7C1-4524-BEAA-04F2D13599FA}"/>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81244C1D-3257-463C-BB68-8BBBD7C74385}"/>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4" name="Rectangle 63">
              <a:extLst>
                <a:ext uri="{FF2B5EF4-FFF2-40B4-BE49-F238E27FC236}">
                  <a16:creationId xmlns:a16="http://schemas.microsoft.com/office/drawing/2014/main" id="{F309C84E-4B9B-436B-8C5B-1DD7EC99A933}"/>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1285312957"/>
      </p:ext>
    </p:extLst>
  </p:cSld>
  <p:clrMapOvr>
    <a:masterClrMapping/>
  </p:clrMapOvr>
  <p:transition spd="slow" advTm="2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10947944" y="6802"/>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59" name="Group 58">
            <a:extLst>
              <a:ext uri="{FF2B5EF4-FFF2-40B4-BE49-F238E27FC236}">
                <a16:creationId xmlns:a16="http://schemas.microsoft.com/office/drawing/2014/main" id="{C12CAD47-C242-40DC-AC73-B433EA495695}"/>
              </a:ext>
            </a:extLst>
          </p:cNvPr>
          <p:cNvGrpSpPr/>
          <p:nvPr/>
        </p:nvGrpSpPr>
        <p:grpSpPr>
          <a:xfrm>
            <a:off x="2781116" y="4974556"/>
            <a:ext cx="3183551" cy="908930"/>
            <a:chOff x="2765876" y="4974556"/>
            <a:chExt cx="3183551" cy="908930"/>
          </a:xfrm>
        </p:grpSpPr>
        <p:sp>
          <p:nvSpPr>
            <p:cNvPr id="60" name="Rectangle 59">
              <a:extLst>
                <a:ext uri="{FF2B5EF4-FFF2-40B4-BE49-F238E27FC236}">
                  <a16:creationId xmlns:a16="http://schemas.microsoft.com/office/drawing/2014/main" id="{DF3C7E16-B8C6-42F3-850D-8C7BB853C6D9}"/>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1" name="Group 60">
              <a:extLst>
                <a:ext uri="{FF2B5EF4-FFF2-40B4-BE49-F238E27FC236}">
                  <a16:creationId xmlns:a16="http://schemas.microsoft.com/office/drawing/2014/main" id="{87FDF4B7-8DBA-434E-A704-7F0ABA7BCC2F}"/>
                </a:ext>
              </a:extLst>
            </p:cNvPr>
            <p:cNvGrpSpPr/>
            <p:nvPr/>
          </p:nvGrpSpPr>
          <p:grpSpPr>
            <a:xfrm>
              <a:off x="5725861" y="5071552"/>
              <a:ext cx="91533" cy="121710"/>
              <a:chOff x="6129623" y="4258079"/>
              <a:chExt cx="356944" cy="448061"/>
            </a:xfrm>
          </p:grpSpPr>
          <p:sp>
            <p:nvSpPr>
              <p:cNvPr id="65" name="L-Shape 64">
                <a:extLst>
                  <a:ext uri="{FF2B5EF4-FFF2-40B4-BE49-F238E27FC236}">
                    <a16:creationId xmlns:a16="http://schemas.microsoft.com/office/drawing/2014/main" id="{D2808BBE-DB58-4DE2-B8D0-507986D05F6E}"/>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C3334CD2-7A30-4A34-9B8F-0810462F088E}"/>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Rectangle 61">
              <a:extLst>
                <a:ext uri="{FF2B5EF4-FFF2-40B4-BE49-F238E27FC236}">
                  <a16:creationId xmlns:a16="http://schemas.microsoft.com/office/drawing/2014/main" id="{F2541BFA-94CB-496D-8C33-CE177AA6051D}"/>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F7944F00-FBE9-4AAF-809F-E077D67F5962}"/>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4" name="Rectangle 63">
              <a:extLst>
                <a:ext uri="{FF2B5EF4-FFF2-40B4-BE49-F238E27FC236}">
                  <a16:creationId xmlns:a16="http://schemas.microsoft.com/office/drawing/2014/main" id="{5297442D-B1C5-4814-95C4-9D4F8A826577}"/>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3277844740"/>
      </p:ext>
    </p:extLst>
  </p:cSld>
  <p:clrMapOvr>
    <a:masterClrMapping/>
  </p:clrMapOvr>
  <p:transition spd="slow" advTm="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10947944" y="6802"/>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59" name="Group 58">
            <a:extLst>
              <a:ext uri="{FF2B5EF4-FFF2-40B4-BE49-F238E27FC236}">
                <a16:creationId xmlns:a16="http://schemas.microsoft.com/office/drawing/2014/main" id="{579D9A9B-9F78-4F78-A440-E2CDBA9B9EC8}"/>
              </a:ext>
            </a:extLst>
          </p:cNvPr>
          <p:cNvGrpSpPr/>
          <p:nvPr/>
        </p:nvGrpSpPr>
        <p:grpSpPr>
          <a:xfrm>
            <a:off x="2781116" y="4974556"/>
            <a:ext cx="3183551" cy="908930"/>
            <a:chOff x="2765876" y="4974556"/>
            <a:chExt cx="3183551" cy="908930"/>
          </a:xfrm>
        </p:grpSpPr>
        <p:sp>
          <p:nvSpPr>
            <p:cNvPr id="60" name="Rectangle 59">
              <a:extLst>
                <a:ext uri="{FF2B5EF4-FFF2-40B4-BE49-F238E27FC236}">
                  <a16:creationId xmlns:a16="http://schemas.microsoft.com/office/drawing/2014/main" id="{C9770F48-B744-4FEF-B245-6DC061F60437}"/>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1" name="Group 60">
              <a:extLst>
                <a:ext uri="{FF2B5EF4-FFF2-40B4-BE49-F238E27FC236}">
                  <a16:creationId xmlns:a16="http://schemas.microsoft.com/office/drawing/2014/main" id="{3A73415B-A7F7-461B-A739-91A70C019E9A}"/>
                </a:ext>
              </a:extLst>
            </p:cNvPr>
            <p:cNvGrpSpPr/>
            <p:nvPr/>
          </p:nvGrpSpPr>
          <p:grpSpPr>
            <a:xfrm>
              <a:off x="5725861" y="5071552"/>
              <a:ext cx="91533" cy="121710"/>
              <a:chOff x="6129623" y="4258079"/>
              <a:chExt cx="356944" cy="448061"/>
            </a:xfrm>
          </p:grpSpPr>
          <p:sp>
            <p:nvSpPr>
              <p:cNvPr id="65" name="L-Shape 64">
                <a:extLst>
                  <a:ext uri="{FF2B5EF4-FFF2-40B4-BE49-F238E27FC236}">
                    <a16:creationId xmlns:a16="http://schemas.microsoft.com/office/drawing/2014/main" id="{D40B0905-39BF-4DFE-B9C6-81A495F9C499}"/>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EA8BF3A7-5026-4A84-80AD-CF538A3F5AFE}"/>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Rectangle 61">
              <a:extLst>
                <a:ext uri="{FF2B5EF4-FFF2-40B4-BE49-F238E27FC236}">
                  <a16:creationId xmlns:a16="http://schemas.microsoft.com/office/drawing/2014/main" id="{843D8483-B2FE-4ED9-A354-52F59BFE2A8F}"/>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860DE062-3900-4E2B-9616-AC9F8B3933DE}"/>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4" name="Rectangle 63">
              <a:extLst>
                <a:ext uri="{FF2B5EF4-FFF2-40B4-BE49-F238E27FC236}">
                  <a16:creationId xmlns:a16="http://schemas.microsoft.com/office/drawing/2014/main" id="{3FE9E142-A7DF-4335-AF21-3B91367AEF92}"/>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3334719649"/>
      </p:ext>
    </p:extLst>
  </p:cSld>
  <p:clrMapOvr>
    <a:masterClrMapping/>
  </p:clrMapOvr>
  <p:transition spd="slow" advTm="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5563" y="14514"/>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
        <p:nvSpPr>
          <p:cNvPr id="75" name="Rectangle 74">
            <a:extLst>
              <a:ext uri="{FF2B5EF4-FFF2-40B4-BE49-F238E27FC236}">
                <a16:creationId xmlns:a16="http://schemas.microsoft.com/office/drawing/2014/main" id="{70CDAE8D-5FEC-4F7B-A349-22627A71E808}"/>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3939091861"/>
      </p:ext>
    </p:extLst>
  </p:cSld>
  <p:clrMapOvr>
    <a:masterClrMapping/>
  </p:clrMapOvr>
  <p:transition spd="slow" advTm="2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5563" y="14514"/>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
        <p:nvSpPr>
          <p:cNvPr id="75" name="Rectangle 74">
            <a:extLst>
              <a:ext uri="{FF2B5EF4-FFF2-40B4-BE49-F238E27FC236}">
                <a16:creationId xmlns:a16="http://schemas.microsoft.com/office/drawing/2014/main" id="{70CDAE8D-5FEC-4F7B-A349-22627A71E808}"/>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166218762"/>
      </p:ext>
    </p:extLst>
  </p:cSld>
  <p:clrMapOvr>
    <a:masterClrMapping/>
  </p:clrMapOvr>
  <p:transition spd="slow" advTm="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5563" y="14514"/>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
        <p:nvSpPr>
          <p:cNvPr id="75" name="Rectangle 74">
            <a:extLst>
              <a:ext uri="{FF2B5EF4-FFF2-40B4-BE49-F238E27FC236}">
                <a16:creationId xmlns:a16="http://schemas.microsoft.com/office/drawing/2014/main" id="{70CDAE8D-5FEC-4F7B-A349-22627A71E808}"/>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1851044578"/>
      </p:ext>
    </p:extLst>
  </p:cSld>
  <p:clrMapOvr>
    <a:masterClrMapping/>
  </p:clrMapOvr>
  <p:transition spd="slow" advTm="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4513" y="14514"/>
            <a:ext cx="101251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B27E0AA4-6E57-4586-A939-574D696AFE48}"/>
              </a:ext>
            </a:extLst>
          </p:cNvPr>
          <p:cNvSpPr/>
          <p:nvPr/>
        </p:nvSpPr>
        <p:spPr>
          <a:xfrm>
            <a:off x="456146" y="264765"/>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 name="Rectangle 1">
            <a:extLst>
              <a:ext uri="{FF2B5EF4-FFF2-40B4-BE49-F238E27FC236}">
                <a16:creationId xmlns:a16="http://schemas.microsoft.com/office/drawing/2014/main" id="{06B5C985-FF7B-4705-A06C-30EEC287C346}"/>
              </a:ext>
            </a:extLst>
          </p:cNvPr>
          <p:cNvSpPr/>
          <p:nvPr/>
        </p:nvSpPr>
        <p:spPr>
          <a:xfrm>
            <a:off x="-16028" y="-14514"/>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6616460"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50" name="Rectangle 49">
            <a:extLst>
              <a:ext uri="{FF2B5EF4-FFF2-40B4-BE49-F238E27FC236}">
                <a16:creationId xmlns:a16="http://schemas.microsoft.com/office/drawing/2014/main" id="{EAAFCF23-C8E6-4EF6-BB77-76C97D0AE2C4}"/>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6" name="Picture 5">
            <a:extLst>
              <a:ext uri="{FF2B5EF4-FFF2-40B4-BE49-F238E27FC236}">
                <a16:creationId xmlns:a16="http://schemas.microsoft.com/office/drawing/2014/main" id="{629EF675-C068-4172-A718-296F35765C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sp>
        <p:nvSpPr>
          <p:cNvPr id="54" name="TextBox 53">
            <a:extLst>
              <a:ext uri="{FF2B5EF4-FFF2-40B4-BE49-F238E27FC236}">
                <a16:creationId xmlns:a16="http://schemas.microsoft.com/office/drawing/2014/main" id="{C685512B-12DA-43C4-A45E-23DFB584E75E}"/>
              </a:ext>
            </a:extLst>
          </p:cNvPr>
          <p:cNvSpPr txBox="1"/>
          <p:nvPr/>
        </p:nvSpPr>
        <p:spPr>
          <a:xfrm>
            <a:off x="5272848" y="5764387"/>
            <a:ext cx="2418246" cy="369332"/>
          </a:xfrm>
          <a:prstGeom prst="rect">
            <a:avLst/>
          </a:prstGeom>
          <a:noFill/>
        </p:spPr>
        <p:txBody>
          <a:bodyPr wrap="square">
            <a:spAutoFit/>
          </a:bodyPr>
          <a:lstStyle/>
          <a:p>
            <a:r>
              <a:rPr lang="de-DE" dirty="0">
                <a:solidFill>
                  <a:schemeClr val="bg1"/>
                </a:solidFill>
              </a:rPr>
              <a:t>(handled by APIs)</a:t>
            </a:r>
            <a:endParaRPr lang="en-DE" dirty="0">
              <a:solidFill>
                <a:schemeClr val="bg1"/>
              </a:solidFill>
            </a:endParaRPr>
          </a:p>
        </p:txBody>
      </p:sp>
    </p:spTree>
    <p:extLst>
      <p:ext uri="{BB962C8B-B14F-4D97-AF65-F5344CB8AC3E}">
        <p14:creationId xmlns:p14="http://schemas.microsoft.com/office/powerpoint/2010/main" val="23450447"/>
      </p:ext>
    </p:extLst>
  </p:cSld>
  <p:clrMapOvr>
    <a:masterClrMapping/>
  </p:clrMapOvr>
  <p:transition spd="slow" advTm="200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56" name="Rectangle 55">
            <a:extLst>
              <a:ext uri="{FF2B5EF4-FFF2-40B4-BE49-F238E27FC236}">
                <a16:creationId xmlns:a16="http://schemas.microsoft.com/office/drawing/2014/main" id="{22B83674-7CBD-4B0F-96A0-1AAFA1796E36}"/>
              </a:ext>
            </a:extLst>
          </p:cNvPr>
          <p:cNvSpPr/>
          <p:nvPr/>
        </p:nvSpPr>
        <p:spPr>
          <a:xfrm>
            <a:off x="1344006" y="82305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8" name="Rectangle: Rounded Corners 57">
            <a:extLst>
              <a:ext uri="{FF2B5EF4-FFF2-40B4-BE49-F238E27FC236}">
                <a16:creationId xmlns:a16="http://schemas.microsoft.com/office/drawing/2014/main" id="{510C382A-A5D6-4045-BB31-2A71949B5FA6}"/>
              </a:ext>
            </a:extLst>
          </p:cNvPr>
          <p:cNvSpPr/>
          <p:nvPr/>
        </p:nvSpPr>
        <p:spPr>
          <a:xfrm>
            <a:off x="1344343" y="82290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0" name="Rectangle 59">
            <a:extLst>
              <a:ext uri="{FF2B5EF4-FFF2-40B4-BE49-F238E27FC236}">
                <a16:creationId xmlns:a16="http://schemas.microsoft.com/office/drawing/2014/main" id="{3F89BF47-96BC-4390-A161-4C3BA24FA094}"/>
              </a:ext>
            </a:extLst>
          </p:cNvPr>
          <p:cNvSpPr/>
          <p:nvPr/>
        </p:nvSpPr>
        <p:spPr>
          <a:xfrm>
            <a:off x="1396930" y="88774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82446D8-911C-417C-B07F-B209B55D3DF0}"/>
              </a:ext>
            </a:extLst>
          </p:cNvPr>
          <p:cNvSpPr/>
          <p:nvPr/>
        </p:nvSpPr>
        <p:spPr>
          <a:xfrm>
            <a:off x="1396930" y="91369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C6B7DD1C-0E22-44E8-8972-7003836CEBAA}"/>
              </a:ext>
            </a:extLst>
          </p:cNvPr>
          <p:cNvSpPr/>
          <p:nvPr/>
        </p:nvSpPr>
        <p:spPr>
          <a:xfrm>
            <a:off x="1396930" y="93963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TextBox 69">
            <a:extLst>
              <a:ext uri="{FF2B5EF4-FFF2-40B4-BE49-F238E27FC236}">
                <a16:creationId xmlns:a16="http://schemas.microsoft.com/office/drawing/2014/main" id="{0D7244C8-2E80-4608-A745-252810AA6215}"/>
              </a:ext>
            </a:extLst>
          </p:cNvPr>
          <p:cNvSpPr txBox="1"/>
          <p:nvPr/>
        </p:nvSpPr>
        <p:spPr>
          <a:xfrm>
            <a:off x="4306868" y="83003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71" name="TextBox 70">
            <a:extLst>
              <a:ext uri="{FF2B5EF4-FFF2-40B4-BE49-F238E27FC236}">
                <a16:creationId xmlns:a16="http://schemas.microsoft.com/office/drawing/2014/main" id="{1586EFBF-8E18-476C-A34D-41780A9BBD02}"/>
              </a:ext>
            </a:extLst>
          </p:cNvPr>
          <p:cNvSpPr txBox="1"/>
          <p:nvPr/>
        </p:nvSpPr>
        <p:spPr>
          <a:xfrm>
            <a:off x="7678685" y="8931792"/>
            <a:ext cx="3116385" cy="3662541"/>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br>
              <a:rPr lang="en-US" sz="1600" dirty="0">
                <a:solidFill>
                  <a:schemeClr val="bg2">
                    <a:lumMod val="25000"/>
                  </a:schemeClr>
                </a:solidFill>
              </a:rPr>
            </a:br>
            <a:r>
              <a:rPr lang="en-US" sz="1600" dirty="0">
                <a:solidFill>
                  <a:schemeClr val="bg2">
                    <a:lumMod val="25000"/>
                  </a:schemeClr>
                </a:solidFill>
              </a:rPr>
              <a:t>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72" name="Rectangle 71">
            <a:extLst>
              <a:ext uri="{FF2B5EF4-FFF2-40B4-BE49-F238E27FC236}">
                <a16:creationId xmlns:a16="http://schemas.microsoft.com/office/drawing/2014/main" id="{BCBC0190-00A5-423E-A131-01E230C5592E}"/>
              </a:ext>
            </a:extLst>
          </p:cNvPr>
          <p:cNvSpPr/>
          <p:nvPr/>
        </p:nvSpPr>
        <p:spPr>
          <a:xfrm>
            <a:off x="1396930" y="96545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93F7E72C-244F-4EF3-8425-B704B25BC08A}"/>
              </a:ext>
            </a:extLst>
          </p:cNvPr>
          <p:cNvSpPr/>
          <p:nvPr/>
        </p:nvSpPr>
        <p:spPr>
          <a:xfrm>
            <a:off x="1396930" y="99157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104DFA50-E222-4CA5-B2DD-D43CA1E31103}"/>
              </a:ext>
            </a:extLst>
          </p:cNvPr>
          <p:cNvSpPr/>
          <p:nvPr/>
        </p:nvSpPr>
        <p:spPr>
          <a:xfrm>
            <a:off x="1396930" y="101774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769A6B93-BD29-47D9-82F9-6A6857BDD7F5}"/>
              </a:ext>
            </a:extLst>
          </p:cNvPr>
          <p:cNvSpPr/>
          <p:nvPr/>
        </p:nvSpPr>
        <p:spPr>
          <a:xfrm>
            <a:off x="1396930" y="104353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75D2F882-FA52-407B-AF63-4223F5D430A2}"/>
              </a:ext>
            </a:extLst>
          </p:cNvPr>
          <p:cNvSpPr/>
          <p:nvPr/>
        </p:nvSpPr>
        <p:spPr>
          <a:xfrm>
            <a:off x="1396930" y="106947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747D33F-86A5-4262-B14D-DC5B4A758E2D}"/>
              </a:ext>
            </a:extLst>
          </p:cNvPr>
          <p:cNvSpPr/>
          <p:nvPr/>
        </p:nvSpPr>
        <p:spPr>
          <a:xfrm>
            <a:off x="1396930" y="109529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95F5103-E1DA-4BAB-BEBD-27AEBBCD5858}"/>
              </a:ext>
            </a:extLst>
          </p:cNvPr>
          <p:cNvSpPr/>
          <p:nvPr/>
        </p:nvSpPr>
        <p:spPr>
          <a:xfrm>
            <a:off x="1396930" y="112033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A17480DC-65C0-44EA-8F0A-F867FA2FF9E0}"/>
              </a:ext>
            </a:extLst>
          </p:cNvPr>
          <p:cNvSpPr/>
          <p:nvPr/>
        </p:nvSpPr>
        <p:spPr>
          <a:xfrm>
            <a:off x="1396930" y="114628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0C4871E0-7E38-452E-B39D-39A74712BC66}"/>
              </a:ext>
            </a:extLst>
          </p:cNvPr>
          <p:cNvSpPr/>
          <p:nvPr/>
        </p:nvSpPr>
        <p:spPr>
          <a:xfrm>
            <a:off x="1396930" y="117254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81" name="Rectangle 80">
            <a:extLst>
              <a:ext uri="{FF2B5EF4-FFF2-40B4-BE49-F238E27FC236}">
                <a16:creationId xmlns:a16="http://schemas.microsoft.com/office/drawing/2014/main" id="{19124C37-05D9-425A-8791-EB5CE21B5FD8}"/>
              </a:ext>
            </a:extLst>
          </p:cNvPr>
          <p:cNvSpPr/>
          <p:nvPr/>
        </p:nvSpPr>
        <p:spPr>
          <a:xfrm>
            <a:off x="1396930" y="119824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2" name="Rectangle 81">
            <a:extLst>
              <a:ext uri="{FF2B5EF4-FFF2-40B4-BE49-F238E27FC236}">
                <a16:creationId xmlns:a16="http://schemas.microsoft.com/office/drawing/2014/main" id="{ED861526-0D9D-4328-B77B-E3260261EFEF}"/>
              </a:ext>
            </a:extLst>
          </p:cNvPr>
          <p:cNvSpPr/>
          <p:nvPr/>
        </p:nvSpPr>
        <p:spPr>
          <a:xfrm>
            <a:off x="1396930" y="122393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3" name="Picture 82">
            <a:extLst>
              <a:ext uri="{FF2B5EF4-FFF2-40B4-BE49-F238E27FC236}">
                <a16:creationId xmlns:a16="http://schemas.microsoft.com/office/drawing/2014/main" id="{97BCD432-79E5-46A7-A3A1-203F8DD49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9266626"/>
            <a:ext cx="2827965" cy="2827965"/>
          </a:xfrm>
          <a:prstGeom prst="rect">
            <a:avLst/>
          </a:prstGeom>
          <a:ln>
            <a:solidFill>
              <a:schemeClr val="tx1">
                <a:lumMod val="50000"/>
                <a:lumOff val="50000"/>
              </a:schemeClr>
            </a:solidFill>
          </a:ln>
        </p:spPr>
      </p:pic>
      <p:sp>
        <p:nvSpPr>
          <p:cNvPr id="84" name="Rectangle: Rounded Corners 83">
            <a:extLst>
              <a:ext uri="{FF2B5EF4-FFF2-40B4-BE49-F238E27FC236}">
                <a16:creationId xmlns:a16="http://schemas.microsoft.com/office/drawing/2014/main" id="{3C75F89D-7FF8-4F21-B19E-5A5652D0A171}"/>
              </a:ext>
            </a:extLst>
          </p:cNvPr>
          <p:cNvSpPr/>
          <p:nvPr/>
        </p:nvSpPr>
        <p:spPr>
          <a:xfrm>
            <a:off x="9633558" y="119228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85" name="Rectangle: Rounded Corners 84">
            <a:extLst>
              <a:ext uri="{FF2B5EF4-FFF2-40B4-BE49-F238E27FC236}">
                <a16:creationId xmlns:a16="http://schemas.microsoft.com/office/drawing/2014/main" id="{57A0827E-4339-442E-B969-CA03E652A9FF}"/>
              </a:ext>
            </a:extLst>
          </p:cNvPr>
          <p:cNvSpPr/>
          <p:nvPr/>
        </p:nvSpPr>
        <p:spPr>
          <a:xfrm>
            <a:off x="9633558" y="121797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85">
            <a:extLst>
              <a:ext uri="{FF2B5EF4-FFF2-40B4-BE49-F238E27FC236}">
                <a16:creationId xmlns:a16="http://schemas.microsoft.com/office/drawing/2014/main" id="{34B38D8D-A477-40BA-BEDA-38AD5366341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7" name="Rectangle 86">
            <a:extLst>
              <a:ext uri="{FF2B5EF4-FFF2-40B4-BE49-F238E27FC236}">
                <a16:creationId xmlns:a16="http://schemas.microsoft.com/office/drawing/2014/main" id="{1C7D71C1-1A92-41B0-94AA-DC9D4CD82CA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A55BEFCF-7E43-40F9-9884-CA24F8C8BE0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B5EFB7BD-9D67-4E9D-B8DD-62CD32844AF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9" name="Rectangle: Rounded Corners 68">
            <a:extLst>
              <a:ext uri="{FF2B5EF4-FFF2-40B4-BE49-F238E27FC236}">
                <a16:creationId xmlns:a16="http://schemas.microsoft.com/office/drawing/2014/main" id="{D0E23C6C-15D8-49A4-B0FA-5DF3D19293E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DA763044-E874-4F59-9BEF-D0FD3E3CB2B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D5F3B52E-6072-487C-932B-E8EB9F99F22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Rectangle: Rounded Corners 41">
            <a:extLst>
              <a:ext uri="{FF2B5EF4-FFF2-40B4-BE49-F238E27FC236}">
                <a16:creationId xmlns:a16="http://schemas.microsoft.com/office/drawing/2014/main" id="{C1507FCD-8FE3-4F59-AC23-7CE70B6AC6BD}"/>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1981997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449C0F44-62C4-452B-9746-6CF93E25E26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7" name="Rectangle 46">
            <a:extLst>
              <a:ext uri="{FF2B5EF4-FFF2-40B4-BE49-F238E27FC236}">
                <a16:creationId xmlns:a16="http://schemas.microsoft.com/office/drawing/2014/main" id="{8C11D058-8026-4B29-984E-ECA21C54E74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7" name="Rectangle: Rounded Corners 36">
            <a:extLst>
              <a:ext uri="{FF2B5EF4-FFF2-40B4-BE49-F238E27FC236}">
                <a16:creationId xmlns:a16="http://schemas.microsoft.com/office/drawing/2014/main" id="{95A9E686-8F5F-43ED-99EB-7C367B84F3B0}"/>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2814804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9" name="Rectangle: Rounded Corners 38">
            <a:extLst>
              <a:ext uri="{FF2B5EF4-FFF2-40B4-BE49-F238E27FC236}">
                <a16:creationId xmlns:a16="http://schemas.microsoft.com/office/drawing/2014/main" id="{008D9353-8B85-4F26-854E-130399F2EE4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3244309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grpSp>
        <p:nvGrpSpPr>
          <p:cNvPr id="6" name="Group 5">
            <a:extLst>
              <a:ext uri="{FF2B5EF4-FFF2-40B4-BE49-F238E27FC236}">
                <a16:creationId xmlns:a16="http://schemas.microsoft.com/office/drawing/2014/main" id="{D353DCC9-D071-416E-AFAA-A6C446CDDBF8}"/>
              </a:ext>
            </a:extLst>
          </p:cNvPr>
          <p:cNvGrpSpPr/>
          <p:nvPr/>
        </p:nvGrpSpPr>
        <p:grpSpPr>
          <a:xfrm>
            <a:off x="-2066" y="0"/>
            <a:ext cx="12191999" cy="6858000"/>
            <a:chOff x="-2066" y="0"/>
            <a:chExt cx="12191999" cy="6858000"/>
          </a:xfrm>
        </p:grpSpPr>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2" name="Group 1">
              <a:extLst>
                <a:ext uri="{FF2B5EF4-FFF2-40B4-BE49-F238E27FC236}">
                  <a16:creationId xmlns:a16="http://schemas.microsoft.com/office/drawing/2014/main" id="{4B49718F-416D-4459-B49B-A24EB5E642E5}"/>
                </a:ext>
              </a:extLst>
            </p:cNvPr>
            <p:cNvGrpSpPr/>
            <p:nvPr/>
          </p:nvGrpSpPr>
          <p:grpSpPr>
            <a:xfrm>
              <a:off x="2525471" y="1339042"/>
              <a:ext cx="7216483" cy="5056245"/>
              <a:chOff x="2527537" y="1339043"/>
              <a:chExt cx="7216483" cy="5056245"/>
            </a:xfrm>
          </p:grpSpPr>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351485" y="545123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7833" y="4664668"/>
                <a:ext cx="1257832" cy="369332"/>
              </a:xfrm>
              <a:prstGeom prst="rect">
                <a:avLst/>
              </a:prstGeom>
              <a:noFill/>
            </p:spPr>
            <p:txBody>
              <a:bodyPr wrap="square">
                <a:spAutoFit/>
              </a:bodyPr>
              <a:lstStyle/>
              <a:p>
                <a:r>
                  <a:rPr lang="en-US" dirty="0">
                    <a:solidFill>
                      <a:schemeClr val="tx1">
                        <a:lumMod val="50000"/>
                        <a:lumOff val="50000"/>
                      </a:schemeClr>
                    </a:solidFill>
                  </a:rPr>
                  <a:t> -      4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grpSp>
      </p:grpSp>
      <p:grpSp>
        <p:nvGrpSpPr>
          <p:cNvPr id="58" name="Group 57">
            <a:extLst>
              <a:ext uri="{FF2B5EF4-FFF2-40B4-BE49-F238E27FC236}">
                <a16:creationId xmlns:a16="http://schemas.microsoft.com/office/drawing/2014/main" id="{D9EE37AF-F3B9-4C5F-BA93-A4CB7FE8D849}"/>
              </a:ext>
            </a:extLst>
          </p:cNvPr>
          <p:cNvGrpSpPr/>
          <p:nvPr/>
        </p:nvGrpSpPr>
        <p:grpSpPr>
          <a:xfrm>
            <a:off x="2781116" y="4974556"/>
            <a:ext cx="3183551" cy="908930"/>
            <a:chOff x="2765876" y="4974556"/>
            <a:chExt cx="3183551" cy="908930"/>
          </a:xfrm>
        </p:grpSpPr>
        <p:sp>
          <p:nvSpPr>
            <p:cNvPr id="59" name="Rectangle 58">
              <a:extLst>
                <a:ext uri="{FF2B5EF4-FFF2-40B4-BE49-F238E27FC236}">
                  <a16:creationId xmlns:a16="http://schemas.microsoft.com/office/drawing/2014/main" id="{19074643-4E6C-4AE3-A602-6F4085FA26FD}"/>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0" name="Group 59">
              <a:extLst>
                <a:ext uri="{FF2B5EF4-FFF2-40B4-BE49-F238E27FC236}">
                  <a16:creationId xmlns:a16="http://schemas.microsoft.com/office/drawing/2014/main" id="{E1814C8A-C96C-4D2E-B23F-E83A453F3045}"/>
                </a:ext>
              </a:extLst>
            </p:cNvPr>
            <p:cNvGrpSpPr/>
            <p:nvPr/>
          </p:nvGrpSpPr>
          <p:grpSpPr>
            <a:xfrm>
              <a:off x="5725861" y="5071552"/>
              <a:ext cx="91533" cy="121710"/>
              <a:chOff x="6129623" y="4258079"/>
              <a:chExt cx="356944" cy="448061"/>
            </a:xfrm>
          </p:grpSpPr>
          <p:sp>
            <p:nvSpPr>
              <p:cNvPr id="83" name="L-Shape 82">
                <a:extLst>
                  <a:ext uri="{FF2B5EF4-FFF2-40B4-BE49-F238E27FC236}">
                    <a16:creationId xmlns:a16="http://schemas.microsoft.com/office/drawing/2014/main" id="{B68220B7-6C19-4512-BC16-7BA1A67C79CC}"/>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83">
                <a:extLst>
                  <a:ext uri="{FF2B5EF4-FFF2-40B4-BE49-F238E27FC236}">
                    <a16:creationId xmlns:a16="http://schemas.microsoft.com/office/drawing/2014/main" id="{DAB62E38-5447-4C02-B05D-41A26B583E33}"/>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1" name="Rectangle 60">
              <a:extLst>
                <a:ext uri="{FF2B5EF4-FFF2-40B4-BE49-F238E27FC236}">
                  <a16:creationId xmlns:a16="http://schemas.microsoft.com/office/drawing/2014/main" id="{C5D68EA9-F7DC-4529-B676-66864E5D54C7}"/>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7" name="Rectangle 76">
              <a:extLst>
                <a:ext uri="{FF2B5EF4-FFF2-40B4-BE49-F238E27FC236}">
                  <a16:creationId xmlns:a16="http://schemas.microsoft.com/office/drawing/2014/main" id="{46EE2D9C-84F1-4950-9E26-5EE2268A121E}"/>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78" name="Rectangle 77">
              <a:extLst>
                <a:ext uri="{FF2B5EF4-FFF2-40B4-BE49-F238E27FC236}">
                  <a16:creationId xmlns:a16="http://schemas.microsoft.com/office/drawing/2014/main" id="{6F4833D5-EB42-4B8A-8AB9-4766D4EBEECA}"/>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227026238"/>
      </p:ext>
    </p:extLst>
  </p:cSld>
  <p:clrMapOvr>
    <a:masterClrMapping/>
  </p:clrMapOvr>
  <p:transition spd="slow" advTm="2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1653</TotalTime>
  <Words>3679</Words>
  <Application>Microsoft Office PowerPoint</Application>
  <PresentationFormat>Widescreen</PresentationFormat>
  <Paragraphs>1049</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Bell MT</vt:lpstr>
      <vt:lpstr>Calibri</vt:lpstr>
      <vt:lpstr>Calibri Light</vt:lpstr>
      <vt:lpstr>Google Sans</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129</cp:revision>
  <dcterms:created xsi:type="dcterms:W3CDTF">2024-11-24T16:12:47Z</dcterms:created>
  <dcterms:modified xsi:type="dcterms:W3CDTF">2024-11-28T12:23:08Z</dcterms:modified>
</cp:coreProperties>
</file>